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2"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Nixie One"/>
      <p:regular r:id="rId12"/>
    </p:embeddedFont>
    <p:embeddedFont>
      <p:font typeface="Helvetica Neue"/>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HelveticaNeue-regular.fntdata"/><Relationship Id="rId12" Type="http://schemas.openxmlformats.org/officeDocument/2006/relationships/font" Target="fonts/Nixie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HelveticaNeue-italic.fntdata"/><Relationship Id="rId14" Type="http://schemas.openxmlformats.org/officeDocument/2006/relationships/font" Target="fonts/HelveticaNeue-bold.fntdata"/><Relationship Id="rId16" Type="http://schemas.openxmlformats.org/officeDocument/2006/relationships/font" Target="fonts/HelveticaNeu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9db6e3c4f_4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9db6e3c4f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rot="10800000">
            <a:off x="3919993" y="3977033"/>
            <a:ext cx="1303500" cy="1128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 name="Google Shape;12;p2"/>
          <p:cNvSpPr txBox="1"/>
          <p:nvPr>
            <p:ph type="ctrTitle"/>
          </p:nvPr>
        </p:nvSpPr>
        <p:spPr>
          <a:xfrm>
            <a:off x="1400175" y="1991825"/>
            <a:ext cx="63435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3" name="Google Shape;13;p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 name="Google Shape;20;p2"/>
          <p:cNvSpPr/>
          <p:nvPr/>
        </p:nvSpPr>
        <p:spPr>
          <a:xfrm>
            <a:off x="3253021" y="113273"/>
            <a:ext cx="225085" cy="38996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 name="Google Shape;35;p2"/>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5370705" y="4867761"/>
            <a:ext cx="312503" cy="312484"/>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2"/>
          <p:cNvSpPr/>
          <p:nvPr/>
        </p:nvSpPr>
        <p:spPr>
          <a:xfrm>
            <a:off x="3429208" y="3904791"/>
            <a:ext cx="377839" cy="34368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8" name="Shape 48"/>
        <p:cNvGrpSpPr/>
        <p:nvPr/>
      </p:nvGrpSpPr>
      <p:grpSpPr>
        <a:xfrm>
          <a:off x="0" y="0"/>
          <a:ext cx="0" cy="0"/>
          <a:chOff x="0" y="0"/>
          <a:chExt cx="0" cy="0"/>
        </a:xfrm>
      </p:grpSpPr>
      <p:sp>
        <p:nvSpPr>
          <p:cNvPr id="49" name="Google Shape;49;p3"/>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 name="Google Shape;50;p3"/>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51" name="Google Shape;51;p3"/>
          <p:cNvSpPr txBox="1"/>
          <p:nvPr>
            <p:ph idx="1" type="body"/>
          </p:nvPr>
        </p:nvSpPr>
        <p:spPr>
          <a:xfrm>
            <a:off x="1732700" y="2380900"/>
            <a:ext cx="2176800" cy="254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52" name="Google Shape;52;p3"/>
          <p:cNvSpPr txBox="1"/>
          <p:nvPr>
            <p:ph idx="2" type="body"/>
          </p:nvPr>
        </p:nvSpPr>
        <p:spPr>
          <a:xfrm>
            <a:off x="4020972" y="2380900"/>
            <a:ext cx="2176800" cy="254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53" name="Google Shape;53;p3"/>
          <p:cNvSpPr txBox="1"/>
          <p:nvPr>
            <p:ph idx="3" type="body"/>
          </p:nvPr>
        </p:nvSpPr>
        <p:spPr>
          <a:xfrm>
            <a:off x="6309245" y="2380900"/>
            <a:ext cx="2176800" cy="254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54" name="Google Shape;54;p3"/>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3"/>
          <p:cNvGrpSpPr/>
          <p:nvPr/>
        </p:nvGrpSpPr>
        <p:grpSpPr>
          <a:xfrm>
            <a:off x="1729784" y="61068"/>
            <a:ext cx="351204" cy="324661"/>
            <a:chOff x="5975075" y="2327500"/>
            <a:chExt cx="420100" cy="388350"/>
          </a:xfrm>
        </p:grpSpPr>
        <p:sp>
          <p:nvSpPr>
            <p:cNvPr id="59" name="Google Shape;59;p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3"/>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 name="Google Shape;62;p3"/>
          <p:cNvGrpSpPr/>
          <p:nvPr/>
        </p:nvGrpSpPr>
        <p:grpSpPr>
          <a:xfrm>
            <a:off x="904276" y="515192"/>
            <a:ext cx="382958" cy="607111"/>
            <a:chOff x="6718575" y="2318625"/>
            <a:chExt cx="256950" cy="407375"/>
          </a:xfrm>
        </p:grpSpPr>
        <p:sp>
          <p:nvSpPr>
            <p:cNvPr id="63" name="Google Shape;63;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 name="Google Shape;71;p3"/>
          <p:cNvGrpSpPr/>
          <p:nvPr/>
        </p:nvGrpSpPr>
        <p:grpSpPr>
          <a:xfrm>
            <a:off x="335759" y="1840531"/>
            <a:ext cx="342882" cy="350068"/>
            <a:chOff x="3951850" y="2985350"/>
            <a:chExt cx="407950" cy="416500"/>
          </a:xfrm>
        </p:grpSpPr>
        <p:sp>
          <p:nvSpPr>
            <p:cNvPr id="72" name="Google Shape;72;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3"/>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7" name="Shape 77"/>
        <p:cNvGrpSpPr/>
        <p:nvPr/>
      </p:nvGrpSpPr>
      <p:grpSpPr>
        <a:xfrm>
          <a:off x="0" y="0"/>
          <a:ext cx="0" cy="0"/>
          <a:chOff x="0" y="0"/>
          <a:chExt cx="0" cy="0"/>
        </a:xfrm>
      </p:grpSpPr>
      <p:sp>
        <p:nvSpPr>
          <p:cNvPr id="78" name="Google Shape;78;p4"/>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9" name="Google Shape;79;p4"/>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0" name="Google Shape;80;p4"/>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81" name="Google Shape;81;p4"/>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Font typeface="Arial"/>
              <a:buChar char="◇"/>
              <a:defRPr>
                <a:latin typeface="Arial"/>
                <a:ea typeface="Arial"/>
                <a:cs typeface="Arial"/>
                <a:sym typeface="Arial"/>
              </a:defRPr>
            </a:lvl1pPr>
            <a:lvl2pPr indent="-317500" lvl="1" marL="914400" algn="l">
              <a:lnSpc>
                <a:spcPct val="100000"/>
              </a:lnSpc>
              <a:spcBef>
                <a:spcPts val="0"/>
              </a:spcBef>
              <a:spcAft>
                <a:spcPts val="0"/>
              </a:spcAft>
              <a:buSzPts val="1400"/>
              <a:buFont typeface="Arial"/>
              <a:buChar char="￭"/>
              <a:defRPr>
                <a:latin typeface="Arial"/>
                <a:ea typeface="Arial"/>
                <a:cs typeface="Arial"/>
                <a:sym typeface="Arial"/>
              </a:defRPr>
            </a:lvl2pPr>
            <a:lvl3pPr indent="-317500" lvl="2" marL="1371600" algn="l">
              <a:lnSpc>
                <a:spcPct val="100000"/>
              </a:lnSpc>
              <a:spcBef>
                <a:spcPts val="0"/>
              </a:spcBef>
              <a:spcAft>
                <a:spcPts val="0"/>
              </a:spcAft>
              <a:buSzPts val="1400"/>
              <a:buFont typeface="Arial"/>
              <a:buChar char="￮"/>
              <a:defRPr>
                <a:latin typeface="Arial"/>
                <a:ea typeface="Arial"/>
                <a:cs typeface="Arial"/>
                <a:sym typeface="Arial"/>
              </a:defRPr>
            </a:lvl3pPr>
            <a:lvl4pPr indent="-317500" lvl="3" marL="1828800" algn="l">
              <a:lnSpc>
                <a:spcPct val="100000"/>
              </a:lnSpc>
              <a:spcBef>
                <a:spcPts val="0"/>
              </a:spcBef>
              <a:spcAft>
                <a:spcPts val="0"/>
              </a:spcAft>
              <a:buSzPts val="1400"/>
              <a:buFont typeface="Arial"/>
              <a:buChar char="●"/>
              <a:defRPr>
                <a:latin typeface="Arial"/>
                <a:ea typeface="Arial"/>
                <a:cs typeface="Arial"/>
                <a:sym typeface="Arial"/>
              </a:defRPr>
            </a:lvl4pPr>
            <a:lvl5pPr indent="-317500" lvl="4" marL="2286000" algn="l">
              <a:lnSpc>
                <a:spcPct val="100000"/>
              </a:lnSpc>
              <a:spcBef>
                <a:spcPts val="0"/>
              </a:spcBef>
              <a:spcAft>
                <a:spcPts val="0"/>
              </a:spcAft>
              <a:buSzPts val="1400"/>
              <a:buFont typeface="Arial"/>
              <a:buChar char="○"/>
              <a:defRPr>
                <a:latin typeface="Arial"/>
                <a:ea typeface="Arial"/>
                <a:cs typeface="Arial"/>
                <a:sym typeface="Arial"/>
              </a:defRPr>
            </a:lvl5pPr>
            <a:lvl6pPr indent="-317500" lvl="5" marL="2743200" algn="l">
              <a:lnSpc>
                <a:spcPct val="100000"/>
              </a:lnSpc>
              <a:spcBef>
                <a:spcPts val="0"/>
              </a:spcBef>
              <a:spcAft>
                <a:spcPts val="0"/>
              </a:spcAft>
              <a:buSzPts val="1400"/>
              <a:buFont typeface="Arial"/>
              <a:buChar char="■"/>
              <a:defRPr>
                <a:latin typeface="Arial"/>
                <a:ea typeface="Arial"/>
                <a:cs typeface="Arial"/>
                <a:sym typeface="Arial"/>
              </a:defRPr>
            </a:lvl6pPr>
            <a:lvl7pPr indent="-317500" lvl="6" marL="3200400" algn="l">
              <a:lnSpc>
                <a:spcPct val="100000"/>
              </a:lnSpc>
              <a:spcBef>
                <a:spcPts val="0"/>
              </a:spcBef>
              <a:spcAft>
                <a:spcPts val="0"/>
              </a:spcAft>
              <a:buSzPts val="1400"/>
              <a:buFont typeface="Arial"/>
              <a:buChar char="●"/>
              <a:defRPr>
                <a:latin typeface="Arial"/>
                <a:ea typeface="Arial"/>
                <a:cs typeface="Arial"/>
                <a:sym typeface="Arial"/>
              </a:defRPr>
            </a:lvl7pPr>
            <a:lvl8pPr indent="-317500" lvl="7" marL="3657600" algn="l">
              <a:lnSpc>
                <a:spcPct val="100000"/>
              </a:lnSpc>
              <a:spcBef>
                <a:spcPts val="0"/>
              </a:spcBef>
              <a:spcAft>
                <a:spcPts val="0"/>
              </a:spcAft>
              <a:buSzPts val="1400"/>
              <a:buFont typeface="Arial"/>
              <a:buChar char="○"/>
              <a:defRPr>
                <a:latin typeface="Arial"/>
                <a:ea typeface="Arial"/>
                <a:cs typeface="Arial"/>
                <a:sym typeface="Arial"/>
              </a:defRPr>
            </a:lvl8pPr>
            <a:lvl9pPr indent="-317500" lvl="8" marL="4114800" algn="l">
              <a:lnSpc>
                <a:spcPct val="100000"/>
              </a:lnSpc>
              <a:spcBef>
                <a:spcPts val="0"/>
              </a:spcBef>
              <a:spcAft>
                <a:spcPts val="0"/>
              </a:spcAft>
              <a:buSzPts val="1400"/>
              <a:buFont typeface="Arial"/>
              <a:buChar char="■"/>
              <a:defRPr>
                <a:latin typeface="Arial"/>
                <a:ea typeface="Arial"/>
                <a:cs typeface="Arial"/>
                <a:sym typeface="Arial"/>
              </a:defRPr>
            </a:lvl9pPr>
          </a:lstStyle>
          <a:p/>
        </p:txBody>
      </p:sp>
      <p:sp>
        <p:nvSpPr>
          <p:cNvPr id="82" name="Google Shape;82;p4"/>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4"/>
          <p:cNvGrpSpPr/>
          <p:nvPr/>
        </p:nvGrpSpPr>
        <p:grpSpPr>
          <a:xfrm>
            <a:off x="1729784" y="61068"/>
            <a:ext cx="351204" cy="324661"/>
            <a:chOff x="5975075" y="2327500"/>
            <a:chExt cx="420100" cy="388350"/>
          </a:xfrm>
        </p:grpSpPr>
        <p:sp>
          <p:nvSpPr>
            <p:cNvPr id="91" name="Google Shape;91;p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4"/>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4"/>
          <p:cNvGrpSpPr/>
          <p:nvPr/>
        </p:nvGrpSpPr>
        <p:grpSpPr>
          <a:xfrm>
            <a:off x="7354067" y="3426715"/>
            <a:ext cx="455624" cy="437054"/>
            <a:chOff x="5241175" y="4959100"/>
            <a:chExt cx="539775" cy="517775"/>
          </a:xfrm>
        </p:grpSpPr>
        <p:sp>
          <p:nvSpPr>
            <p:cNvPr id="96" name="Google Shape;96;p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4"/>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 name="Google Shape;103;p4"/>
          <p:cNvGrpSpPr/>
          <p:nvPr/>
        </p:nvGrpSpPr>
        <p:grpSpPr>
          <a:xfrm>
            <a:off x="904276" y="515192"/>
            <a:ext cx="382958" cy="607111"/>
            <a:chOff x="6718575" y="2318625"/>
            <a:chExt cx="256950" cy="407375"/>
          </a:xfrm>
        </p:grpSpPr>
        <p:sp>
          <p:nvSpPr>
            <p:cNvPr id="104" name="Google Shape;104;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 name="Google Shape;112;p4"/>
          <p:cNvGrpSpPr/>
          <p:nvPr/>
        </p:nvGrpSpPr>
        <p:grpSpPr>
          <a:xfrm>
            <a:off x="335759" y="1840531"/>
            <a:ext cx="342882" cy="350068"/>
            <a:chOff x="3951850" y="2985350"/>
            <a:chExt cx="407950" cy="416500"/>
          </a:xfrm>
        </p:grpSpPr>
        <p:sp>
          <p:nvSpPr>
            <p:cNvPr id="113" name="Google Shape;113;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4"/>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8" name="Shape 118"/>
        <p:cNvGrpSpPr/>
        <p:nvPr/>
      </p:nvGrpSpPr>
      <p:grpSpPr>
        <a:xfrm>
          <a:off x="0" y="0"/>
          <a:ext cx="0" cy="0"/>
          <a:chOff x="0" y="0"/>
          <a:chExt cx="0" cy="0"/>
        </a:xfrm>
      </p:grpSpPr>
      <p:sp>
        <p:nvSpPr>
          <p:cNvPr id="119" name="Google Shape;119;p5"/>
          <p:cNvSpPr/>
          <p:nvPr/>
        </p:nvSpPr>
        <p:spPr>
          <a:xfrm flipH="1" rot="10800000">
            <a:off x="8218352" y="4121459"/>
            <a:ext cx="685200" cy="5934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0" name="Google Shape;120;p5"/>
          <p:cNvSpPr/>
          <p:nvPr/>
        </p:nvSpPr>
        <p:spPr>
          <a:xfrm rot="5400000">
            <a:off x="388487" y="105212"/>
            <a:ext cx="944100" cy="10902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1" name="Google Shape;121;p5"/>
          <p:cNvSpPr/>
          <p:nvPr/>
        </p:nvSpPr>
        <p:spPr>
          <a:xfrm flipH="1" rot="10800000">
            <a:off x="-123825" y="847791"/>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1pPr>
            <a:lvl2pPr lvl="1"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2pPr>
            <a:lvl3pPr lvl="2"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3pPr>
            <a:lvl4pPr lvl="3"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4pPr>
            <a:lvl5pPr lvl="4"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5pPr>
            <a:lvl6pPr lvl="5"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6pPr>
            <a:lvl7pPr lvl="6"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7pPr>
            <a:lvl8pPr lvl="7"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8pPr>
            <a:lvl9pPr lvl="8"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rgbClr val="19BBD5"/>
              </a:buClr>
              <a:buSzPts val="1400"/>
              <a:buFont typeface="Arial"/>
              <a:buChar char="◇"/>
              <a:defRPr b="0" i="0" sz="1400" u="none" cap="none" strike="noStrike">
                <a:solidFill>
                  <a:srgbClr val="C6DAEC"/>
                </a:solidFill>
                <a:latin typeface="Arial"/>
                <a:ea typeface="Arial"/>
                <a:cs typeface="Arial"/>
                <a:sym typeface="Arial"/>
              </a:defRPr>
            </a:lvl1pPr>
            <a:lvl2pPr indent="-317500" lvl="1" marL="914400" marR="0" rtl="0" algn="l">
              <a:lnSpc>
                <a:spcPct val="100000"/>
              </a:lnSpc>
              <a:spcBef>
                <a:spcPts val="0"/>
              </a:spcBef>
              <a:spcAft>
                <a:spcPts val="0"/>
              </a:spcAft>
              <a:buClr>
                <a:srgbClr val="19BBD5"/>
              </a:buClr>
              <a:buSzPts val="1400"/>
              <a:buFont typeface="Arial"/>
              <a:buChar char="￭"/>
              <a:defRPr b="0" i="0" sz="1400" u="none" cap="none" strike="noStrike">
                <a:solidFill>
                  <a:srgbClr val="C6DAEC"/>
                </a:solidFill>
                <a:latin typeface="Arial"/>
                <a:ea typeface="Arial"/>
                <a:cs typeface="Arial"/>
                <a:sym typeface="Arial"/>
              </a:defRPr>
            </a:lvl2pPr>
            <a:lvl3pPr indent="-317500" lvl="2" marL="1371600" marR="0" rtl="0" algn="l">
              <a:lnSpc>
                <a:spcPct val="100000"/>
              </a:lnSpc>
              <a:spcBef>
                <a:spcPts val="0"/>
              </a:spcBef>
              <a:spcAft>
                <a:spcPts val="0"/>
              </a:spcAft>
              <a:buClr>
                <a:srgbClr val="19BBD5"/>
              </a:buClr>
              <a:buSzPts val="1400"/>
              <a:buFont typeface="Arial"/>
              <a:buChar char="￮"/>
              <a:defRPr b="0" i="0" sz="1400" u="none" cap="none" strike="noStrike">
                <a:solidFill>
                  <a:srgbClr val="C6DAEC"/>
                </a:solidFill>
                <a:latin typeface="Arial"/>
                <a:ea typeface="Arial"/>
                <a:cs typeface="Arial"/>
                <a:sym typeface="Arial"/>
              </a:defRPr>
            </a:lvl3pPr>
            <a:lvl4pPr indent="-317500" lvl="3" marL="1828800" marR="0" rtl="0" algn="l">
              <a:lnSpc>
                <a:spcPct val="100000"/>
              </a:lnSpc>
              <a:spcBef>
                <a:spcPts val="0"/>
              </a:spcBef>
              <a:spcAft>
                <a:spcPts val="0"/>
              </a:spcAft>
              <a:buClr>
                <a:srgbClr val="19BBD5"/>
              </a:buClr>
              <a:buSzPts val="1400"/>
              <a:buFont typeface="Arial"/>
              <a:buChar char="●"/>
              <a:defRPr b="0" i="0" sz="1400" u="none" cap="none" strike="noStrike">
                <a:solidFill>
                  <a:srgbClr val="C6DAEC"/>
                </a:solidFill>
                <a:latin typeface="Arial"/>
                <a:ea typeface="Arial"/>
                <a:cs typeface="Arial"/>
                <a:sym typeface="Arial"/>
              </a:defRPr>
            </a:lvl4pPr>
            <a:lvl5pPr indent="-317500" lvl="4" marL="2286000" marR="0" rtl="0" algn="l">
              <a:lnSpc>
                <a:spcPct val="100000"/>
              </a:lnSpc>
              <a:spcBef>
                <a:spcPts val="0"/>
              </a:spcBef>
              <a:spcAft>
                <a:spcPts val="0"/>
              </a:spcAft>
              <a:buClr>
                <a:srgbClr val="19BBD5"/>
              </a:buClr>
              <a:buSzPts val="1400"/>
              <a:buFont typeface="Arial"/>
              <a:buChar char="○"/>
              <a:defRPr b="0" i="0" sz="1400" u="none" cap="none" strike="noStrike">
                <a:solidFill>
                  <a:srgbClr val="C6DAEC"/>
                </a:solidFill>
                <a:latin typeface="Arial"/>
                <a:ea typeface="Arial"/>
                <a:cs typeface="Arial"/>
                <a:sym typeface="Arial"/>
              </a:defRPr>
            </a:lvl5pPr>
            <a:lvl6pPr indent="-317500" lvl="5" marL="2743200" marR="0" rtl="0" algn="l">
              <a:lnSpc>
                <a:spcPct val="100000"/>
              </a:lnSpc>
              <a:spcBef>
                <a:spcPts val="0"/>
              </a:spcBef>
              <a:spcAft>
                <a:spcPts val="0"/>
              </a:spcAft>
              <a:buClr>
                <a:srgbClr val="C6DAEC"/>
              </a:buClr>
              <a:buSzPts val="1400"/>
              <a:buFont typeface="Arial"/>
              <a:buChar char="■"/>
              <a:defRPr b="0" i="0" sz="1400" u="none" cap="none" strike="noStrike">
                <a:solidFill>
                  <a:srgbClr val="C6DAEC"/>
                </a:solidFill>
                <a:latin typeface="Arial"/>
                <a:ea typeface="Arial"/>
                <a:cs typeface="Arial"/>
                <a:sym typeface="Arial"/>
              </a:defRPr>
            </a:lvl6pPr>
            <a:lvl7pPr indent="-317500" lvl="6" marL="3200400" marR="0" rtl="0" algn="l">
              <a:lnSpc>
                <a:spcPct val="100000"/>
              </a:lnSpc>
              <a:spcBef>
                <a:spcPts val="0"/>
              </a:spcBef>
              <a:spcAft>
                <a:spcPts val="0"/>
              </a:spcAft>
              <a:buClr>
                <a:srgbClr val="C6DAEC"/>
              </a:buClr>
              <a:buSzPts val="1400"/>
              <a:buFont typeface="Arial"/>
              <a:buChar char="●"/>
              <a:defRPr b="0" i="0" sz="1400" u="none" cap="none" strike="noStrike">
                <a:solidFill>
                  <a:srgbClr val="C6DAEC"/>
                </a:solidFill>
                <a:latin typeface="Arial"/>
                <a:ea typeface="Arial"/>
                <a:cs typeface="Arial"/>
                <a:sym typeface="Arial"/>
              </a:defRPr>
            </a:lvl7pPr>
            <a:lvl8pPr indent="-317500" lvl="7" marL="3657600" marR="0" rtl="0" algn="l">
              <a:lnSpc>
                <a:spcPct val="100000"/>
              </a:lnSpc>
              <a:spcBef>
                <a:spcPts val="0"/>
              </a:spcBef>
              <a:spcAft>
                <a:spcPts val="0"/>
              </a:spcAft>
              <a:buClr>
                <a:srgbClr val="C6DAEC"/>
              </a:buClr>
              <a:buSzPts val="1400"/>
              <a:buFont typeface="Arial"/>
              <a:buChar char="○"/>
              <a:defRPr b="0" i="0" sz="1400" u="none" cap="none" strike="noStrike">
                <a:solidFill>
                  <a:srgbClr val="C6DAEC"/>
                </a:solidFill>
                <a:latin typeface="Arial"/>
                <a:ea typeface="Arial"/>
                <a:cs typeface="Arial"/>
                <a:sym typeface="Arial"/>
              </a:defRPr>
            </a:lvl8pPr>
            <a:lvl9pPr indent="-317500" lvl="8" marL="4114800" marR="0" rtl="0" algn="l">
              <a:lnSpc>
                <a:spcPct val="100000"/>
              </a:lnSpc>
              <a:spcBef>
                <a:spcPts val="0"/>
              </a:spcBef>
              <a:spcAft>
                <a:spcPts val="0"/>
              </a:spcAft>
              <a:buClr>
                <a:srgbClr val="C6DAEC"/>
              </a:buClr>
              <a:buSzPts val="1400"/>
              <a:buFont typeface="Arial"/>
              <a:buChar char="■"/>
              <a:defRPr b="0" i="0" sz="1400" u="none" cap="none" strike="noStrike">
                <a:solidFill>
                  <a:srgbClr val="C6DAEC"/>
                </a:solidFill>
                <a:latin typeface="Arial"/>
                <a:ea typeface="Arial"/>
                <a:cs typeface="Arial"/>
                <a:sym typeface="Arial"/>
              </a:defRPr>
            </a:lvl9pPr>
          </a:lstStyle>
          <a:p/>
        </p:txBody>
      </p:sp>
      <p:sp>
        <p:nvSpPr>
          <p:cNvPr id="8" name="Google Shape;8;p1"/>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10" Type="http://schemas.openxmlformats.org/officeDocument/2006/relationships/image" Target="../media/image8.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ph type="ctrTitle"/>
          </p:nvPr>
        </p:nvSpPr>
        <p:spPr>
          <a:xfrm>
            <a:off x="88490" y="1883670"/>
            <a:ext cx="8967019" cy="46624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b="1" lang="en-US" sz="2000">
                <a:latin typeface="Arial"/>
                <a:ea typeface="Arial"/>
                <a:cs typeface="Arial"/>
                <a:sym typeface="Arial"/>
              </a:rPr>
              <a:t>“Bowling Arcade Based on Embedded System”</a:t>
            </a:r>
            <a:endParaRPr b="1" sz="2000">
              <a:latin typeface="Arial"/>
              <a:ea typeface="Arial"/>
              <a:cs typeface="Arial"/>
              <a:sym typeface="Arial"/>
            </a:endParaRPr>
          </a:p>
          <a:p>
            <a:pPr indent="0" lvl="0" marL="0" rtl="0" algn="ctr">
              <a:lnSpc>
                <a:spcPct val="100000"/>
              </a:lnSpc>
              <a:spcBef>
                <a:spcPts val="0"/>
              </a:spcBef>
              <a:spcAft>
                <a:spcPts val="0"/>
              </a:spcAft>
              <a:buSzPts val="4800"/>
              <a:buNone/>
            </a:pPr>
            <a:r>
              <a:t/>
            </a:r>
            <a:endParaRPr b="1" sz="2000">
              <a:latin typeface="Arial"/>
              <a:ea typeface="Arial"/>
              <a:cs typeface="Arial"/>
              <a:sym typeface="Arial"/>
            </a:endParaRPr>
          </a:p>
          <a:p>
            <a:pPr indent="0" lvl="0" marL="0" rtl="0" algn="ctr">
              <a:lnSpc>
                <a:spcPct val="100000"/>
              </a:lnSpc>
              <a:spcBef>
                <a:spcPts val="0"/>
              </a:spcBef>
              <a:spcAft>
                <a:spcPts val="0"/>
              </a:spcAft>
              <a:buSzPts val="4800"/>
              <a:buNone/>
            </a:pPr>
            <a:r>
              <a:t/>
            </a:r>
            <a:endParaRPr b="1" sz="2000">
              <a:latin typeface="Arial"/>
              <a:ea typeface="Arial"/>
              <a:cs typeface="Arial"/>
              <a:sym typeface="Arial"/>
            </a:endParaRPr>
          </a:p>
          <a:p>
            <a:pPr indent="0" lvl="0" marL="0" rtl="0" algn="ctr">
              <a:lnSpc>
                <a:spcPct val="100000"/>
              </a:lnSpc>
              <a:spcBef>
                <a:spcPts val="0"/>
              </a:spcBef>
              <a:spcAft>
                <a:spcPts val="0"/>
              </a:spcAft>
              <a:buSzPts val="4800"/>
              <a:buNone/>
            </a:pPr>
            <a:r>
              <a:t/>
            </a:r>
            <a:endParaRPr b="1" sz="2000">
              <a:latin typeface="Arial"/>
              <a:ea typeface="Arial"/>
              <a:cs typeface="Arial"/>
              <a:sym typeface="Arial"/>
            </a:endParaRPr>
          </a:p>
        </p:txBody>
      </p:sp>
      <p:sp>
        <p:nvSpPr>
          <p:cNvPr id="135" name="Google Shape;135;p6"/>
          <p:cNvSpPr txBox="1"/>
          <p:nvPr/>
        </p:nvSpPr>
        <p:spPr>
          <a:xfrm>
            <a:off x="521519" y="633752"/>
            <a:ext cx="8967000" cy="46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9BBD5"/>
              </a:buClr>
              <a:buSzPts val="4800"/>
              <a:buFont typeface="Nixie One"/>
              <a:buNone/>
            </a:pPr>
            <a:r>
              <a:t/>
            </a:r>
            <a:endParaRPr b="1" i="0" sz="2000" u="none" cap="none" strike="noStrike">
              <a:solidFill>
                <a:srgbClr val="19BBD5"/>
              </a:solidFill>
              <a:latin typeface="Arial"/>
              <a:ea typeface="Arial"/>
              <a:cs typeface="Arial"/>
              <a:sym typeface="Arial"/>
            </a:endParaRPr>
          </a:p>
        </p:txBody>
      </p:sp>
      <p:sp>
        <p:nvSpPr>
          <p:cNvPr id="136" name="Google Shape;136;p6"/>
          <p:cNvSpPr txBox="1"/>
          <p:nvPr>
            <p:ph type="ctrTitle"/>
          </p:nvPr>
        </p:nvSpPr>
        <p:spPr>
          <a:xfrm>
            <a:off x="701250" y="1883675"/>
            <a:ext cx="7741500" cy="67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800"/>
              <a:buNone/>
            </a:pPr>
            <a:r>
              <a:rPr b="1" lang="en-US" sz="2000">
                <a:solidFill>
                  <a:schemeClr val="accent2"/>
                </a:solidFill>
                <a:latin typeface="Arial"/>
                <a:ea typeface="Arial"/>
                <a:cs typeface="Arial"/>
                <a:sym typeface="Arial"/>
              </a:rPr>
              <a:t>Kelompok 13 | Sistem Tertanam RA</a:t>
            </a:r>
            <a:endParaRPr b="1" sz="2000">
              <a:solidFill>
                <a:schemeClr val="accent2"/>
              </a:solidFill>
              <a:latin typeface="Arial"/>
              <a:ea typeface="Arial"/>
              <a:cs typeface="Arial"/>
              <a:sym typeface="Arial"/>
            </a:endParaRPr>
          </a:p>
          <a:p>
            <a:pPr indent="0" lvl="0" marL="0" rtl="0" algn="ctr">
              <a:spcBef>
                <a:spcPts val="0"/>
              </a:spcBef>
              <a:spcAft>
                <a:spcPts val="0"/>
              </a:spcAft>
              <a:buSzPts val="4800"/>
              <a:buNone/>
            </a:pPr>
            <a:r>
              <a:t/>
            </a:r>
            <a:endParaRPr b="1" sz="2000">
              <a:solidFill>
                <a:schemeClr val="accent2"/>
              </a:solidFill>
              <a:latin typeface="Arial"/>
              <a:ea typeface="Arial"/>
              <a:cs typeface="Arial"/>
              <a:sym typeface="Arial"/>
            </a:endParaRPr>
          </a:p>
        </p:txBody>
      </p:sp>
      <p:sp>
        <p:nvSpPr>
          <p:cNvPr id="137" name="Google Shape;137;p6"/>
          <p:cNvSpPr txBox="1"/>
          <p:nvPr/>
        </p:nvSpPr>
        <p:spPr>
          <a:xfrm>
            <a:off x="2469600" y="2284300"/>
            <a:ext cx="46299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accent2"/>
                </a:solidFill>
              </a:rPr>
              <a:t>Hikar Syahrial			| 119140031</a:t>
            </a:r>
            <a:endParaRPr b="1" sz="2000">
              <a:solidFill>
                <a:schemeClr val="accent2"/>
              </a:solidFill>
            </a:endParaRPr>
          </a:p>
          <a:p>
            <a:pPr indent="0" lvl="0" marL="0" rtl="0" algn="ctr">
              <a:spcBef>
                <a:spcPts val="0"/>
              </a:spcBef>
              <a:spcAft>
                <a:spcPts val="0"/>
              </a:spcAft>
              <a:buNone/>
            </a:pPr>
            <a:r>
              <a:rPr b="1" lang="en-US" sz="2000">
                <a:solidFill>
                  <a:schemeClr val="accent2"/>
                </a:solidFill>
              </a:rPr>
              <a:t>Tri Aji Bagaskara 		| 119140214</a:t>
            </a:r>
            <a:endParaRPr b="1" sz="2000">
              <a:solidFill>
                <a:schemeClr val="accent2"/>
              </a:solidFill>
            </a:endParaRPr>
          </a:p>
          <a:p>
            <a:pPr indent="0" lvl="0" marL="0" rtl="0" algn="ctr">
              <a:spcBef>
                <a:spcPts val="0"/>
              </a:spcBef>
              <a:spcAft>
                <a:spcPts val="0"/>
              </a:spcAft>
              <a:buNone/>
            </a:pPr>
            <a:r>
              <a:rPr b="1" lang="en-US" sz="2000">
                <a:solidFill>
                  <a:schemeClr val="accent2"/>
                </a:solidFill>
              </a:rPr>
              <a:t>M.Riski Azis 			| 119140160</a:t>
            </a:r>
            <a:endParaRPr b="1" sz="2000">
              <a:solidFill>
                <a:schemeClr val="accent2"/>
              </a:solidFill>
            </a:endParaRPr>
          </a:p>
          <a:p>
            <a:pPr indent="0" lvl="0" marL="0" rtl="0" algn="ctr">
              <a:spcBef>
                <a:spcPts val="0"/>
              </a:spcBef>
              <a:spcAft>
                <a:spcPts val="0"/>
              </a:spcAft>
              <a:buNone/>
            </a:pPr>
            <a:r>
              <a:rPr b="1" lang="en-US" sz="2000">
                <a:solidFill>
                  <a:schemeClr val="accent2"/>
                </a:solidFill>
              </a:rPr>
              <a:t>Salman Ilyiin Gustian 	| 119140053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ph type="title"/>
          </p:nvPr>
        </p:nvSpPr>
        <p:spPr>
          <a:xfrm>
            <a:off x="1724991" y="183692"/>
            <a:ext cx="5694000" cy="98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b="1" lang="en-US">
                <a:solidFill>
                  <a:schemeClr val="dk1"/>
                </a:solidFill>
                <a:latin typeface="Times New Roman"/>
                <a:ea typeface="Times New Roman"/>
                <a:cs typeface="Times New Roman"/>
                <a:sym typeface="Times New Roman"/>
              </a:rPr>
              <a:t>Latar Belakang</a:t>
            </a:r>
            <a:endParaRPr b="1">
              <a:solidFill>
                <a:schemeClr val="dk1"/>
              </a:solidFill>
              <a:latin typeface="Times New Roman"/>
              <a:ea typeface="Times New Roman"/>
              <a:cs typeface="Times New Roman"/>
              <a:sym typeface="Times New Roman"/>
            </a:endParaRPr>
          </a:p>
        </p:txBody>
      </p:sp>
      <p:sp>
        <p:nvSpPr>
          <p:cNvPr id="143" name="Google Shape;143;p7"/>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144" name="Google Shape;144;p7"/>
          <p:cNvSpPr txBox="1"/>
          <p:nvPr/>
        </p:nvSpPr>
        <p:spPr>
          <a:xfrm>
            <a:off x="562250" y="1816300"/>
            <a:ext cx="8277000" cy="3010200"/>
          </a:xfrm>
          <a:prstGeom prst="rect">
            <a:avLst/>
          </a:prstGeom>
          <a:noFill/>
          <a:ln>
            <a:noFill/>
          </a:ln>
        </p:spPr>
        <p:txBody>
          <a:bodyPr anchorCtr="0" anchor="t" bIns="91425" lIns="91425" spcFirstLastPara="1" rIns="91425" wrap="square" tIns="91425">
            <a:noAutofit/>
          </a:bodyPr>
          <a:lstStyle/>
          <a:p>
            <a:pPr indent="0" lvl="0" marL="0" marR="0" rtl="0" algn="just">
              <a:lnSpc>
                <a:spcPct val="107000"/>
              </a:lnSpc>
              <a:spcBef>
                <a:spcPts val="800"/>
              </a:spcBef>
              <a:spcAft>
                <a:spcPts val="0"/>
              </a:spcAft>
              <a:buNone/>
            </a:pPr>
            <a:r>
              <a:rPr b="1" lang="en-US" sz="1300">
                <a:solidFill>
                  <a:schemeClr val="dk1"/>
                </a:solidFill>
                <a:latin typeface="Times New Roman"/>
                <a:ea typeface="Times New Roman"/>
                <a:cs typeface="Times New Roman"/>
                <a:sym typeface="Times New Roman"/>
              </a:rPr>
              <a:t>Di masa pandemi ini, semua orang lebih banyak melakukan aktivitas di rumah. Beberapa orang terkadang merasa bosan dengan kondisi seperti itu dan membutuhkan hiburan untuk mengisi kejenuhan itu. Ada beberapa hiburan yang bisa dilakukan seperti berolahraga, bermain dan lain-lain.</a:t>
            </a:r>
            <a:endParaRPr b="1" sz="1300">
              <a:solidFill>
                <a:schemeClr val="dk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b="1" lang="en-US" sz="1300">
                <a:solidFill>
                  <a:schemeClr val="dk1"/>
                </a:solidFill>
                <a:latin typeface="Times New Roman"/>
                <a:ea typeface="Times New Roman"/>
                <a:cs typeface="Times New Roman"/>
                <a:sym typeface="Times New Roman"/>
              </a:rPr>
              <a:t>Salah satu hiburan yang bisa dilakukan adalah bermain game arcade bowling. Bowling arcade adalah permainan yang bertujuan untuk memasukkan bola ke dalam lubang yang tersedia, jika bola sudah masuk poin akan bertambah. Lubang terdiri dari tiga macam yang dapat dimasukkan </a:t>
            </a:r>
            <a:r>
              <a:rPr b="1" lang="en-US" sz="1300">
                <a:solidFill>
                  <a:schemeClr val="dk1"/>
                </a:solidFill>
                <a:latin typeface="Times New Roman"/>
                <a:ea typeface="Times New Roman"/>
                <a:cs typeface="Times New Roman"/>
                <a:sym typeface="Times New Roman"/>
              </a:rPr>
              <a:t>bola</a:t>
            </a:r>
            <a:r>
              <a:rPr b="1" lang="en-US" sz="1300">
                <a:solidFill>
                  <a:schemeClr val="dk1"/>
                </a:solidFill>
                <a:latin typeface="Times New Roman"/>
                <a:ea typeface="Times New Roman"/>
                <a:cs typeface="Times New Roman"/>
                <a:sym typeface="Times New Roman"/>
              </a:rPr>
              <a:t>, setiap lubang memiliki jumlah titik yang berbeda. Dalam perancangan kami 3 lubang dengan dua lubang bernilai 0 dan satu lubang bernilai 0.</a:t>
            </a:r>
            <a:endParaRPr b="1" sz="1300">
              <a:solidFill>
                <a:schemeClr val="dk1"/>
              </a:solidFill>
              <a:latin typeface="Times New Roman"/>
              <a:ea typeface="Times New Roman"/>
              <a:cs typeface="Times New Roman"/>
              <a:sym typeface="Times New Roman"/>
            </a:endParaRPr>
          </a:p>
          <a:p>
            <a:pPr indent="0" lvl="0" marL="0" marR="0" rtl="0" algn="just">
              <a:lnSpc>
                <a:spcPct val="107000"/>
              </a:lnSpc>
              <a:spcBef>
                <a:spcPts val="800"/>
              </a:spcBef>
              <a:spcAft>
                <a:spcPts val="800"/>
              </a:spcAft>
              <a:buClr>
                <a:srgbClr val="19BBD5"/>
              </a:buClr>
              <a:buSzPts val="1400"/>
              <a:buFont typeface="Arial"/>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8"/>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150" name="Google Shape;150;p8"/>
          <p:cNvSpPr txBox="1"/>
          <p:nvPr>
            <p:ph type="title"/>
          </p:nvPr>
        </p:nvSpPr>
        <p:spPr>
          <a:xfrm>
            <a:off x="590404" y="775275"/>
            <a:ext cx="7963200" cy="98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b="1" lang="en-US">
                <a:solidFill>
                  <a:schemeClr val="dk1"/>
                </a:solidFill>
              </a:rPr>
              <a:t>Tujuan Percobaan</a:t>
            </a:r>
            <a:endParaRPr b="1">
              <a:solidFill>
                <a:schemeClr val="dk1"/>
              </a:solidFill>
            </a:endParaRPr>
          </a:p>
        </p:txBody>
      </p:sp>
      <p:sp>
        <p:nvSpPr>
          <p:cNvPr id="151" name="Google Shape;151;p8"/>
          <p:cNvSpPr txBox="1"/>
          <p:nvPr/>
        </p:nvSpPr>
        <p:spPr>
          <a:xfrm>
            <a:off x="897907" y="2051406"/>
            <a:ext cx="8277000" cy="35166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07000"/>
              </a:lnSpc>
              <a:spcBef>
                <a:spcPts val="800"/>
              </a:spcBef>
              <a:spcAft>
                <a:spcPts val="0"/>
              </a:spcAft>
              <a:buClr>
                <a:schemeClr val="dk1"/>
              </a:buClr>
              <a:buSzPts val="1300"/>
              <a:buFont typeface="Times New Roman"/>
              <a:buAutoNum type="arabicPeriod"/>
            </a:pPr>
            <a:r>
              <a:rPr b="1" lang="en-US" sz="1300">
                <a:solidFill>
                  <a:schemeClr val="dk1"/>
                </a:solidFill>
                <a:latin typeface="Times New Roman"/>
                <a:ea typeface="Times New Roman"/>
                <a:cs typeface="Times New Roman"/>
                <a:sym typeface="Times New Roman"/>
              </a:rPr>
              <a:t>Untuk mengimplementasikan ilmu yang telah di dapatkan selama masa perkuliahan mata kuliah sistem tertanam dengan bentuk </a:t>
            </a:r>
            <a:r>
              <a:rPr b="1" i="1" lang="en-US" sz="1300">
                <a:solidFill>
                  <a:schemeClr val="dk1"/>
                </a:solidFill>
                <a:latin typeface="Times New Roman"/>
                <a:ea typeface="Times New Roman"/>
                <a:cs typeface="Times New Roman"/>
                <a:sym typeface="Times New Roman"/>
              </a:rPr>
              <a:t>final project.</a:t>
            </a:r>
            <a:endParaRPr b="1" i="1" sz="1300">
              <a:solidFill>
                <a:schemeClr val="dk1"/>
              </a:solidFill>
              <a:latin typeface="Times New Roman"/>
              <a:ea typeface="Times New Roman"/>
              <a:cs typeface="Times New Roman"/>
              <a:sym typeface="Times New Roman"/>
            </a:endParaRPr>
          </a:p>
          <a:p>
            <a:pPr indent="0" lvl="0" marL="914400" marR="0" rtl="0" algn="just">
              <a:lnSpc>
                <a:spcPct val="107000"/>
              </a:lnSpc>
              <a:spcBef>
                <a:spcPts val="800"/>
              </a:spcBef>
              <a:spcAft>
                <a:spcPts val="0"/>
              </a:spcAft>
              <a:buNone/>
            </a:pPr>
            <a:r>
              <a:t/>
            </a:r>
            <a:endParaRPr b="1" i="1" sz="1300">
              <a:solidFill>
                <a:schemeClr val="dk1"/>
              </a:solidFill>
              <a:latin typeface="Times New Roman"/>
              <a:ea typeface="Times New Roman"/>
              <a:cs typeface="Times New Roman"/>
              <a:sym typeface="Times New Roman"/>
            </a:endParaRPr>
          </a:p>
          <a:p>
            <a:pPr indent="-311150" lvl="0" marL="457200" marR="0" rtl="0" algn="just">
              <a:lnSpc>
                <a:spcPct val="107000"/>
              </a:lnSpc>
              <a:spcBef>
                <a:spcPts val="800"/>
              </a:spcBef>
              <a:spcAft>
                <a:spcPts val="0"/>
              </a:spcAft>
              <a:buClr>
                <a:schemeClr val="dk1"/>
              </a:buClr>
              <a:buSzPts val="1300"/>
              <a:buFont typeface="Times New Roman"/>
              <a:buAutoNum type="arabicPeriod"/>
            </a:pPr>
            <a:r>
              <a:rPr b="1" lang="en-US" sz="1300">
                <a:solidFill>
                  <a:schemeClr val="dk1"/>
                </a:solidFill>
                <a:latin typeface="Times New Roman"/>
                <a:ea typeface="Times New Roman"/>
                <a:cs typeface="Times New Roman"/>
                <a:sym typeface="Times New Roman"/>
              </a:rPr>
              <a:t>Untuk menciptakan permainan yang menarik dimana permainan bowling arcade tersebut dapat  merekam skor secara otomatis untuk pemain.</a:t>
            </a:r>
            <a:endParaRPr b="1" sz="13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157" name="Google Shape;157;p9"/>
          <p:cNvSpPr txBox="1"/>
          <p:nvPr>
            <p:ph type="title"/>
          </p:nvPr>
        </p:nvSpPr>
        <p:spPr>
          <a:xfrm>
            <a:off x="1180804" y="320825"/>
            <a:ext cx="7963200" cy="98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b="1" lang="en-US">
                <a:solidFill>
                  <a:schemeClr val="dk1"/>
                </a:solidFill>
              </a:rPr>
              <a:t>Komponen Yang Digunakan</a:t>
            </a:r>
            <a:endParaRPr b="1">
              <a:solidFill>
                <a:schemeClr val="dk1"/>
              </a:solidFill>
            </a:endParaRPr>
          </a:p>
        </p:txBody>
      </p:sp>
      <p:pic>
        <p:nvPicPr>
          <p:cNvPr id="158" name="Google Shape;158;p9"/>
          <p:cNvPicPr preferRelativeResize="0"/>
          <p:nvPr/>
        </p:nvPicPr>
        <p:blipFill rotWithShape="1">
          <a:blip r:embed="rId3">
            <a:alphaModFix/>
          </a:blip>
          <a:srcRect b="12126" l="0" r="0" t="6973"/>
          <a:stretch/>
        </p:blipFill>
        <p:spPr>
          <a:xfrm>
            <a:off x="916350" y="1894550"/>
            <a:ext cx="1072050" cy="867150"/>
          </a:xfrm>
          <a:prstGeom prst="rect">
            <a:avLst/>
          </a:prstGeom>
          <a:noFill/>
          <a:ln>
            <a:noFill/>
          </a:ln>
        </p:spPr>
      </p:pic>
      <p:pic>
        <p:nvPicPr>
          <p:cNvPr id="159" name="Google Shape;159;p9"/>
          <p:cNvPicPr preferRelativeResize="0"/>
          <p:nvPr/>
        </p:nvPicPr>
        <p:blipFill>
          <a:blip r:embed="rId4">
            <a:alphaModFix/>
          </a:blip>
          <a:stretch>
            <a:fillRect/>
          </a:stretch>
        </p:blipFill>
        <p:spPr>
          <a:xfrm>
            <a:off x="893600" y="3553025"/>
            <a:ext cx="1467478" cy="867150"/>
          </a:xfrm>
          <a:prstGeom prst="rect">
            <a:avLst/>
          </a:prstGeom>
          <a:noFill/>
          <a:ln>
            <a:noFill/>
          </a:ln>
        </p:spPr>
      </p:pic>
      <p:pic>
        <p:nvPicPr>
          <p:cNvPr id="160" name="Google Shape;160;p9"/>
          <p:cNvPicPr preferRelativeResize="0"/>
          <p:nvPr/>
        </p:nvPicPr>
        <p:blipFill rotWithShape="1">
          <a:blip r:embed="rId5">
            <a:alphaModFix/>
          </a:blip>
          <a:srcRect b="12572" l="0" r="0" t="14076"/>
          <a:stretch/>
        </p:blipFill>
        <p:spPr>
          <a:xfrm>
            <a:off x="2779114" y="1772600"/>
            <a:ext cx="1348773" cy="989100"/>
          </a:xfrm>
          <a:prstGeom prst="rect">
            <a:avLst/>
          </a:prstGeom>
          <a:noFill/>
          <a:ln>
            <a:noFill/>
          </a:ln>
        </p:spPr>
      </p:pic>
      <p:pic>
        <p:nvPicPr>
          <p:cNvPr id="161" name="Google Shape;161;p9"/>
          <p:cNvPicPr preferRelativeResize="0"/>
          <p:nvPr/>
        </p:nvPicPr>
        <p:blipFill>
          <a:blip r:embed="rId6">
            <a:alphaModFix/>
          </a:blip>
          <a:stretch>
            <a:fillRect/>
          </a:stretch>
        </p:blipFill>
        <p:spPr>
          <a:xfrm>
            <a:off x="2996300" y="3401525"/>
            <a:ext cx="1072050" cy="1072050"/>
          </a:xfrm>
          <a:prstGeom prst="rect">
            <a:avLst/>
          </a:prstGeom>
          <a:noFill/>
          <a:ln>
            <a:noFill/>
          </a:ln>
        </p:spPr>
      </p:pic>
      <p:pic>
        <p:nvPicPr>
          <p:cNvPr id="162" name="Google Shape;162;p9"/>
          <p:cNvPicPr preferRelativeResize="0"/>
          <p:nvPr/>
        </p:nvPicPr>
        <p:blipFill>
          <a:blip r:embed="rId7">
            <a:alphaModFix/>
          </a:blip>
          <a:stretch>
            <a:fillRect/>
          </a:stretch>
        </p:blipFill>
        <p:spPr>
          <a:xfrm>
            <a:off x="4684637" y="1531325"/>
            <a:ext cx="1503432" cy="989100"/>
          </a:xfrm>
          <a:prstGeom prst="rect">
            <a:avLst/>
          </a:prstGeom>
          <a:noFill/>
          <a:ln>
            <a:noFill/>
          </a:ln>
        </p:spPr>
      </p:pic>
      <p:pic>
        <p:nvPicPr>
          <p:cNvPr id="163" name="Google Shape;163;p9"/>
          <p:cNvPicPr preferRelativeResize="0"/>
          <p:nvPr/>
        </p:nvPicPr>
        <p:blipFill>
          <a:blip r:embed="rId8">
            <a:alphaModFix/>
          </a:blip>
          <a:stretch>
            <a:fillRect/>
          </a:stretch>
        </p:blipFill>
        <p:spPr>
          <a:xfrm>
            <a:off x="4761966" y="3347525"/>
            <a:ext cx="1348774" cy="1205470"/>
          </a:xfrm>
          <a:prstGeom prst="rect">
            <a:avLst/>
          </a:prstGeom>
          <a:noFill/>
          <a:ln>
            <a:noFill/>
          </a:ln>
        </p:spPr>
      </p:pic>
      <p:pic>
        <p:nvPicPr>
          <p:cNvPr id="164" name="Google Shape;164;p9"/>
          <p:cNvPicPr preferRelativeResize="0"/>
          <p:nvPr/>
        </p:nvPicPr>
        <p:blipFill rotWithShape="1">
          <a:blip r:embed="rId9">
            <a:alphaModFix/>
          </a:blip>
          <a:srcRect b="12850" l="0" r="21383" t="16151"/>
          <a:stretch/>
        </p:blipFill>
        <p:spPr>
          <a:xfrm>
            <a:off x="6603150" y="1623763"/>
            <a:ext cx="1555500" cy="1072200"/>
          </a:xfrm>
          <a:prstGeom prst="rect">
            <a:avLst/>
          </a:prstGeom>
          <a:noFill/>
          <a:ln>
            <a:noFill/>
          </a:ln>
        </p:spPr>
      </p:pic>
      <p:pic>
        <p:nvPicPr>
          <p:cNvPr id="165" name="Google Shape;165;p9"/>
          <p:cNvPicPr preferRelativeResize="0"/>
          <p:nvPr/>
        </p:nvPicPr>
        <p:blipFill>
          <a:blip r:embed="rId10">
            <a:alphaModFix/>
          </a:blip>
          <a:stretch>
            <a:fillRect/>
          </a:stretch>
        </p:blipFill>
        <p:spPr>
          <a:xfrm>
            <a:off x="6743200" y="3214724"/>
            <a:ext cx="1205471" cy="1205450"/>
          </a:xfrm>
          <a:prstGeom prst="rect">
            <a:avLst/>
          </a:prstGeom>
          <a:noFill/>
          <a:ln>
            <a:noFill/>
          </a:ln>
        </p:spPr>
      </p:pic>
      <p:sp>
        <p:nvSpPr>
          <p:cNvPr id="166" name="Google Shape;166;p9"/>
          <p:cNvSpPr txBox="1"/>
          <p:nvPr/>
        </p:nvSpPr>
        <p:spPr>
          <a:xfrm>
            <a:off x="1050825" y="2778000"/>
            <a:ext cx="80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Arduino</a:t>
            </a:r>
            <a:endParaRPr sz="1200"/>
          </a:p>
        </p:txBody>
      </p:sp>
      <p:sp>
        <p:nvSpPr>
          <p:cNvPr id="167" name="Google Shape;167;p9"/>
          <p:cNvSpPr txBox="1"/>
          <p:nvPr/>
        </p:nvSpPr>
        <p:spPr>
          <a:xfrm>
            <a:off x="2452625" y="2804575"/>
            <a:ext cx="254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Times New Roman"/>
                <a:ea typeface="Times New Roman"/>
                <a:cs typeface="Times New Roman"/>
                <a:sym typeface="Times New Roman"/>
              </a:rPr>
              <a:t>Sensor </a:t>
            </a:r>
            <a:r>
              <a:rPr b="1" lang="en-US" sz="1200">
                <a:latin typeface="Times New Roman"/>
                <a:ea typeface="Times New Roman"/>
                <a:cs typeface="Times New Roman"/>
                <a:sym typeface="Times New Roman"/>
              </a:rPr>
              <a:t>Passive Infrared Sensor</a:t>
            </a:r>
            <a:endParaRPr sz="1200">
              <a:latin typeface="Times New Roman"/>
              <a:ea typeface="Times New Roman"/>
              <a:cs typeface="Times New Roman"/>
              <a:sym typeface="Times New Roman"/>
            </a:endParaRPr>
          </a:p>
        </p:txBody>
      </p:sp>
      <p:sp>
        <p:nvSpPr>
          <p:cNvPr id="168" name="Google Shape;168;p9"/>
          <p:cNvSpPr txBox="1"/>
          <p:nvPr/>
        </p:nvSpPr>
        <p:spPr>
          <a:xfrm>
            <a:off x="304800" y="304800"/>
            <a:ext cx="3000000" cy="369300"/>
          </a:xfrm>
          <a:prstGeom prst="rect">
            <a:avLst/>
          </a:prstGeom>
          <a:noFill/>
          <a:ln>
            <a:noFill/>
          </a:ln>
        </p:spPr>
        <p:txBody>
          <a:bodyPr anchorCtr="0" anchor="t" bIns="91425" lIns="91425" spcFirstLastPara="1" rIns="91425" wrap="square" tIns="91425">
            <a:spAutoFit/>
          </a:bodyPr>
          <a:lstStyle/>
          <a:p>
            <a:pPr indent="-457200" lvl="0" marL="457200" rtl="0" algn="just">
              <a:lnSpc>
                <a:spcPct val="120000"/>
              </a:lnSpc>
              <a:spcBef>
                <a:spcPts val="1200"/>
              </a:spcBef>
              <a:spcAft>
                <a:spcPts val="1200"/>
              </a:spcAft>
              <a:buNone/>
            </a:pPr>
            <a:r>
              <a:rPr b="1" lang="en-US" sz="1200">
                <a:latin typeface="Helvetica Neue"/>
                <a:ea typeface="Helvetica Neue"/>
                <a:cs typeface="Helvetica Neue"/>
                <a:sym typeface="Helvetica Neue"/>
              </a:rPr>
              <a:t>Light Dependent Resistor</a:t>
            </a:r>
            <a:endParaRPr b="1" sz="1200">
              <a:latin typeface="Helvetica Neue"/>
              <a:ea typeface="Helvetica Neue"/>
              <a:cs typeface="Helvetica Neue"/>
              <a:sym typeface="Helvetica Neue"/>
            </a:endParaRPr>
          </a:p>
        </p:txBody>
      </p:sp>
      <p:sp>
        <p:nvSpPr>
          <p:cNvPr id="169" name="Google Shape;169;p9"/>
          <p:cNvSpPr txBox="1"/>
          <p:nvPr/>
        </p:nvSpPr>
        <p:spPr>
          <a:xfrm>
            <a:off x="4613000" y="2462175"/>
            <a:ext cx="1950300" cy="1151400"/>
          </a:xfrm>
          <a:prstGeom prst="rect">
            <a:avLst/>
          </a:prstGeom>
          <a:noFill/>
          <a:ln>
            <a:noFill/>
          </a:ln>
        </p:spPr>
        <p:txBody>
          <a:bodyPr anchorCtr="0" anchor="t" bIns="91425" lIns="91425" spcFirstLastPara="1" rIns="91425" wrap="square" tIns="91425">
            <a:spAutoFit/>
          </a:bodyPr>
          <a:lstStyle/>
          <a:p>
            <a:pPr indent="-457200" lvl="0" marL="457200" rtl="0" algn="ctr">
              <a:lnSpc>
                <a:spcPct val="120000"/>
              </a:lnSpc>
              <a:spcBef>
                <a:spcPts val="1200"/>
              </a:spcBef>
              <a:spcAft>
                <a:spcPts val="0"/>
              </a:spcAft>
              <a:buNone/>
            </a:pPr>
            <a:r>
              <a:rPr b="1" lang="en-US" sz="1200">
                <a:latin typeface="Times New Roman"/>
                <a:ea typeface="Times New Roman"/>
                <a:cs typeface="Times New Roman"/>
                <a:sym typeface="Times New Roman"/>
              </a:rPr>
              <a:t>Sensor </a:t>
            </a:r>
            <a:endParaRPr b="1" sz="1200">
              <a:latin typeface="Times New Roman"/>
              <a:ea typeface="Times New Roman"/>
              <a:cs typeface="Times New Roman"/>
              <a:sym typeface="Times New Roman"/>
            </a:endParaRPr>
          </a:p>
          <a:p>
            <a:pPr indent="-457200" lvl="0" marL="457200" rtl="0" algn="ctr">
              <a:lnSpc>
                <a:spcPct val="120000"/>
              </a:lnSpc>
              <a:spcBef>
                <a:spcPts val="1200"/>
              </a:spcBef>
              <a:spcAft>
                <a:spcPts val="0"/>
              </a:spcAft>
              <a:buNone/>
            </a:pPr>
            <a:r>
              <a:rPr b="1" lang="en-US" sz="1200">
                <a:latin typeface="Times New Roman"/>
                <a:ea typeface="Times New Roman"/>
                <a:cs typeface="Times New Roman"/>
                <a:sym typeface="Times New Roman"/>
              </a:rPr>
              <a:t>Light Dependent Resistor</a:t>
            </a:r>
            <a:endParaRPr b="1" sz="1200">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
        <p:nvSpPr>
          <p:cNvPr id="170" name="Google Shape;170;p9"/>
          <p:cNvSpPr txBox="1"/>
          <p:nvPr/>
        </p:nvSpPr>
        <p:spPr>
          <a:xfrm>
            <a:off x="893600" y="4473575"/>
            <a:ext cx="195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Sensor Ultrasonic</a:t>
            </a:r>
            <a:endParaRPr/>
          </a:p>
        </p:txBody>
      </p:sp>
      <p:sp>
        <p:nvSpPr>
          <p:cNvPr id="171" name="Google Shape;171;p9"/>
          <p:cNvSpPr txBox="1"/>
          <p:nvPr/>
        </p:nvSpPr>
        <p:spPr>
          <a:xfrm>
            <a:off x="2910800" y="4534250"/>
            <a:ext cx="1348800" cy="369300"/>
          </a:xfrm>
          <a:prstGeom prst="rect">
            <a:avLst/>
          </a:prstGeom>
          <a:noFill/>
          <a:ln>
            <a:noFill/>
          </a:ln>
        </p:spPr>
        <p:txBody>
          <a:bodyPr anchorCtr="0" anchor="t" bIns="91425" lIns="91425" spcFirstLastPara="1" rIns="91425" wrap="square" tIns="91425">
            <a:spAutoFit/>
          </a:bodyPr>
          <a:lstStyle/>
          <a:p>
            <a:pPr indent="-457200" lvl="0" marL="457200" rtl="0" algn="just">
              <a:lnSpc>
                <a:spcPct val="120000"/>
              </a:lnSpc>
              <a:spcBef>
                <a:spcPts val="1200"/>
              </a:spcBef>
              <a:spcAft>
                <a:spcPts val="1200"/>
              </a:spcAft>
              <a:buNone/>
            </a:pPr>
            <a:r>
              <a:rPr b="1" lang="en-US" sz="1200">
                <a:latin typeface="Helvetica Neue"/>
                <a:ea typeface="Helvetica Neue"/>
                <a:cs typeface="Helvetica Neue"/>
                <a:sym typeface="Helvetica Neue"/>
              </a:rPr>
              <a:t>Servo Motor</a:t>
            </a:r>
            <a:endParaRPr/>
          </a:p>
        </p:txBody>
      </p:sp>
      <p:sp>
        <p:nvSpPr>
          <p:cNvPr id="172" name="Google Shape;172;p9"/>
          <p:cNvSpPr txBox="1"/>
          <p:nvPr/>
        </p:nvSpPr>
        <p:spPr>
          <a:xfrm>
            <a:off x="6743200" y="2729725"/>
            <a:ext cx="134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2 Buah LED</a:t>
            </a:r>
            <a:endParaRPr sz="1200"/>
          </a:p>
        </p:txBody>
      </p:sp>
      <p:sp>
        <p:nvSpPr>
          <p:cNvPr id="173" name="Google Shape;173;p9"/>
          <p:cNvSpPr txBox="1"/>
          <p:nvPr/>
        </p:nvSpPr>
        <p:spPr>
          <a:xfrm>
            <a:off x="6647100" y="4518800"/>
            <a:ext cx="14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Passive Buzzer</a:t>
            </a:r>
            <a:endParaRPr/>
          </a:p>
        </p:txBody>
      </p:sp>
      <p:sp>
        <p:nvSpPr>
          <p:cNvPr id="174" name="Google Shape;174;p9"/>
          <p:cNvSpPr txBox="1"/>
          <p:nvPr/>
        </p:nvSpPr>
        <p:spPr>
          <a:xfrm>
            <a:off x="4746250" y="4516125"/>
            <a:ext cx="141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LCD</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180" name="Google Shape;180;p10"/>
          <p:cNvSpPr txBox="1"/>
          <p:nvPr>
            <p:ph type="title"/>
          </p:nvPr>
        </p:nvSpPr>
        <p:spPr>
          <a:xfrm>
            <a:off x="720054" y="216100"/>
            <a:ext cx="7963200" cy="98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b="1" lang="en-US">
                <a:solidFill>
                  <a:schemeClr val="dk1"/>
                </a:solidFill>
                <a:latin typeface="Times New Roman"/>
                <a:ea typeface="Times New Roman"/>
                <a:cs typeface="Times New Roman"/>
                <a:sym typeface="Times New Roman"/>
              </a:rPr>
              <a:t>Hasil</a:t>
            </a:r>
            <a:endParaRPr b="1">
              <a:solidFill>
                <a:schemeClr val="dk1"/>
              </a:solidFill>
              <a:latin typeface="Times New Roman"/>
              <a:ea typeface="Times New Roman"/>
              <a:cs typeface="Times New Roman"/>
              <a:sym typeface="Times New Roman"/>
            </a:endParaRPr>
          </a:p>
        </p:txBody>
      </p:sp>
      <p:pic>
        <p:nvPicPr>
          <p:cNvPr id="181" name="Google Shape;181;p10"/>
          <p:cNvPicPr preferRelativeResize="0"/>
          <p:nvPr/>
        </p:nvPicPr>
        <p:blipFill>
          <a:blip r:embed="rId3">
            <a:alphaModFix/>
          </a:blip>
          <a:stretch>
            <a:fillRect/>
          </a:stretch>
        </p:blipFill>
        <p:spPr>
          <a:xfrm>
            <a:off x="1125074" y="1588300"/>
            <a:ext cx="3323274" cy="2492452"/>
          </a:xfrm>
          <a:prstGeom prst="rect">
            <a:avLst/>
          </a:prstGeom>
          <a:noFill/>
          <a:ln>
            <a:noFill/>
          </a:ln>
        </p:spPr>
      </p:pic>
      <p:pic>
        <p:nvPicPr>
          <p:cNvPr id="182" name="Google Shape;182;p10"/>
          <p:cNvPicPr preferRelativeResize="0"/>
          <p:nvPr/>
        </p:nvPicPr>
        <p:blipFill>
          <a:blip r:embed="rId4">
            <a:alphaModFix/>
          </a:blip>
          <a:stretch>
            <a:fillRect/>
          </a:stretch>
        </p:blipFill>
        <p:spPr>
          <a:xfrm>
            <a:off x="4880100" y="1560250"/>
            <a:ext cx="3506142" cy="2520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
        <p:nvSpPr>
          <p:cNvPr id="188" name="Google Shape;188;p11"/>
          <p:cNvSpPr txBox="1"/>
          <p:nvPr>
            <p:ph idx="4294967295" type="title"/>
          </p:nvPr>
        </p:nvSpPr>
        <p:spPr>
          <a:xfrm>
            <a:off x="720054" y="216100"/>
            <a:ext cx="7963200" cy="98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b="1" lang="en-US">
                <a:solidFill>
                  <a:schemeClr val="dk1"/>
                </a:solidFill>
                <a:latin typeface="Times New Roman"/>
                <a:ea typeface="Times New Roman"/>
                <a:cs typeface="Times New Roman"/>
                <a:sym typeface="Times New Roman"/>
              </a:rPr>
              <a:t>Cara Kerja Perangkat</a:t>
            </a:r>
            <a:endParaRPr b="1">
              <a:solidFill>
                <a:schemeClr val="dk1"/>
              </a:solidFill>
              <a:latin typeface="Times New Roman"/>
              <a:ea typeface="Times New Roman"/>
              <a:cs typeface="Times New Roman"/>
              <a:sym typeface="Times New Roman"/>
            </a:endParaRPr>
          </a:p>
        </p:txBody>
      </p:sp>
      <p:sp>
        <p:nvSpPr>
          <p:cNvPr id="189" name="Google Shape;189;p11"/>
          <p:cNvSpPr txBox="1"/>
          <p:nvPr/>
        </p:nvSpPr>
        <p:spPr>
          <a:xfrm>
            <a:off x="1093100" y="1410700"/>
            <a:ext cx="7217100" cy="29124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07000"/>
              </a:lnSpc>
              <a:spcBef>
                <a:spcPts val="800"/>
              </a:spcBef>
              <a:spcAft>
                <a:spcPts val="0"/>
              </a:spcAft>
              <a:buClr>
                <a:schemeClr val="dk1"/>
              </a:buClr>
              <a:buSzPts val="1300"/>
              <a:buAutoNum type="arabicPeriod"/>
            </a:pPr>
            <a:r>
              <a:rPr b="1" lang="en-US" sz="1300">
                <a:solidFill>
                  <a:schemeClr val="dk1"/>
                </a:solidFill>
              </a:rPr>
              <a:t>Tekan tombol Push Button untuk memulai permainan</a:t>
            </a:r>
            <a:endParaRPr b="1" sz="1300">
              <a:solidFill>
                <a:schemeClr val="dk1"/>
              </a:solidFill>
            </a:endParaRPr>
          </a:p>
          <a:p>
            <a:pPr indent="-311150" lvl="0" marL="457200" marR="0" rtl="0" algn="just">
              <a:lnSpc>
                <a:spcPct val="107000"/>
              </a:lnSpc>
              <a:spcBef>
                <a:spcPts val="0"/>
              </a:spcBef>
              <a:spcAft>
                <a:spcPts val="0"/>
              </a:spcAft>
              <a:buClr>
                <a:schemeClr val="dk1"/>
              </a:buClr>
              <a:buSzPts val="1300"/>
              <a:buAutoNum type="arabicPeriod"/>
            </a:pPr>
            <a:r>
              <a:rPr b="1" lang="en-US" sz="1300">
                <a:solidFill>
                  <a:schemeClr val="dk1"/>
                </a:solidFill>
              </a:rPr>
              <a:t>Selanjutnya arahkan tangan anda ke depan sensor ultrasonik dengan jarak 3-8 cm maka permainan dimulai dan waktu mulai berjalan.</a:t>
            </a:r>
            <a:endParaRPr b="1" sz="1300">
              <a:solidFill>
                <a:schemeClr val="dk1"/>
              </a:solidFill>
            </a:endParaRPr>
          </a:p>
          <a:p>
            <a:pPr indent="-311150" lvl="0" marL="457200" marR="0" rtl="0" algn="just">
              <a:lnSpc>
                <a:spcPct val="107000"/>
              </a:lnSpc>
              <a:spcBef>
                <a:spcPts val="0"/>
              </a:spcBef>
              <a:spcAft>
                <a:spcPts val="0"/>
              </a:spcAft>
              <a:buClr>
                <a:schemeClr val="dk1"/>
              </a:buClr>
              <a:buSzPts val="1300"/>
              <a:buAutoNum type="arabicPeriod"/>
            </a:pPr>
            <a:r>
              <a:rPr b="1" lang="en-US" sz="1300">
                <a:solidFill>
                  <a:schemeClr val="dk1"/>
                </a:solidFill>
              </a:rPr>
              <a:t>Berikutnya pemain akan memasukkan bola ke dalam lubang, jika bola masuk kedalam lubang maka score bertambah satu (hanya 1 lubang yang memiliki score 1, 2 lubang lainnya bernilai 0)</a:t>
            </a:r>
            <a:endParaRPr b="1" sz="1300">
              <a:solidFill>
                <a:schemeClr val="dk1"/>
              </a:solidFill>
            </a:endParaRPr>
          </a:p>
          <a:p>
            <a:pPr indent="-311150" lvl="0" marL="457200" marR="0" rtl="0" algn="just">
              <a:lnSpc>
                <a:spcPct val="107000"/>
              </a:lnSpc>
              <a:spcBef>
                <a:spcPts val="0"/>
              </a:spcBef>
              <a:spcAft>
                <a:spcPts val="0"/>
              </a:spcAft>
              <a:buClr>
                <a:schemeClr val="dk1"/>
              </a:buClr>
              <a:buSzPts val="1300"/>
              <a:buAutoNum type="arabicPeriod"/>
            </a:pPr>
            <a:r>
              <a:rPr b="1" lang="en-US" sz="1300">
                <a:solidFill>
                  <a:schemeClr val="dk1"/>
                </a:solidFill>
              </a:rPr>
              <a:t>Permainan akan berakhir ketika melewati batas waktu lima belas detik (score dan waktu terlihat pada layar lcd)</a:t>
            </a:r>
            <a:endParaRPr b="1"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2"/>
          <p:cNvSpPr/>
          <p:nvPr/>
        </p:nvSpPr>
        <p:spPr>
          <a:xfrm rot="-5400000">
            <a:off x="1053600" y="533300"/>
            <a:ext cx="1855800" cy="21429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95" name="Google Shape;195;p12"/>
          <p:cNvSpPr txBox="1"/>
          <p:nvPr>
            <p:ph idx="4294967295" type="ctrTitle"/>
          </p:nvPr>
        </p:nvSpPr>
        <p:spPr>
          <a:xfrm>
            <a:off x="3052951" y="1372850"/>
            <a:ext cx="4950508"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9BBD5"/>
              </a:buClr>
              <a:buSzPts val="4000"/>
              <a:buFont typeface="Nixie One"/>
              <a:buNone/>
            </a:pPr>
            <a:r>
              <a:rPr b="1" i="0" lang="en-US" sz="4800" u="none" cap="none" strike="noStrike">
                <a:solidFill>
                  <a:srgbClr val="19BBD5"/>
                </a:solidFill>
                <a:latin typeface="Nixie One"/>
                <a:ea typeface="Nixie One"/>
                <a:cs typeface="Nixie One"/>
                <a:sym typeface="Nixie One"/>
              </a:rPr>
              <a:t>Terima Kasih</a:t>
            </a:r>
            <a:endParaRPr b="1" i="0" sz="4800" u="none" cap="none" strike="noStrike">
              <a:solidFill>
                <a:srgbClr val="19BBD5"/>
              </a:solidFill>
              <a:latin typeface="Nixie One"/>
              <a:ea typeface="Nixie One"/>
              <a:cs typeface="Nixie One"/>
              <a:sym typeface="Nixie One"/>
            </a:endParaRPr>
          </a:p>
        </p:txBody>
      </p:sp>
      <p:sp>
        <p:nvSpPr>
          <p:cNvPr id="196" name="Google Shape;196;p12"/>
          <p:cNvSpPr/>
          <p:nvPr/>
        </p:nvSpPr>
        <p:spPr>
          <a:xfrm>
            <a:off x="1591719" y="1212580"/>
            <a:ext cx="779561" cy="77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2"/>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198" name="Google Shape;198;p12"/>
          <p:cNvSpPr/>
          <p:nvPr/>
        </p:nvSpPr>
        <p:spPr>
          <a:xfrm rot="-5400000">
            <a:off x="6252317" y="2864853"/>
            <a:ext cx="1903976" cy="2295267"/>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99" name="Google Shape;199;p12"/>
          <p:cNvGrpSpPr/>
          <p:nvPr/>
        </p:nvGrpSpPr>
        <p:grpSpPr>
          <a:xfrm rot="-731900">
            <a:off x="4935524" y="3689331"/>
            <a:ext cx="688564" cy="688681"/>
            <a:chOff x="570875" y="4322250"/>
            <a:chExt cx="443300" cy="443325"/>
          </a:xfrm>
        </p:grpSpPr>
        <p:sp>
          <p:nvSpPr>
            <p:cNvPr id="200" name="Google Shape;200;p12"/>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2"/>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2"/>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2"/>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p12"/>
          <p:cNvGrpSpPr/>
          <p:nvPr/>
        </p:nvGrpSpPr>
        <p:grpSpPr>
          <a:xfrm>
            <a:off x="6791868" y="3410515"/>
            <a:ext cx="1032405" cy="1032468"/>
            <a:chOff x="6654650" y="3665275"/>
            <a:chExt cx="409100" cy="409125"/>
          </a:xfrm>
        </p:grpSpPr>
        <p:sp>
          <p:nvSpPr>
            <p:cNvPr id="205" name="Google Shape;205;p12"/>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2"/>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12"/>
          <p:cNvSpPr/>
          <p:nvPr/>
        </p:nvSpPr>
        <p:spPr>
          <a:xfrm rot="-5400000">
            <a:off x="170730" y="3634153"/>
            <a:ext cx="1261096" cy="1398865"/>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208" name="Google Shape;208;p12"/>
          <p:cNvGrpSpPr/>
          <p:nvPr/>
        </p:nvGrpSpPr>
        <p:grpSpPr>
          <a:xfrm rot="-731900">
            <a:off x="456996" y="3948667"/>
            <a:ext cx="688564" cy="688681"/>
            <a:chOff x="570875" y="4322252"/>
            <a:chExt cx="443300" cy="443325"/>
          </a:xfrm>
        </p:grpSpPr>
        <p:sp>
          <p:nvSpPr>
            <p:cNvPr id="209" name="Google Shape;209;p12"/>
            <p:cNvSpPr/>
            <p:nvPr/>
          </p:nvSpPr>
          <p:spPr>
            <a:xfrm>
              <a:off x="570875" y="4322252"/>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2"/>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2"/>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2"/>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3" name="Google Shape;213;p12"/>
          <p:cNvSpPr/>
          <p:nvPr/>
        </p:nvSpPr>
        <p:spPr>
          <a:xfrm rot="2327381">
            <a:off x="6537870" y="3957137"/>
            <a:ext cx="209195" cy="22818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2"/>
          <p:cNvSpPr/>
          <p:nvPr/>
        </p:nvSpPr>
        <p:spPr>
          <a:xfrm rot="2327381">
            <a:off x="7175565" y="3150831"/>
            <a:ext cx="265008" cy="26553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